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8800425" cy="43200638"/>
  <p:notesSz cx="29819600" cy="42341800"/>
  <p:embeddedFontLst>
    <p:embeddedFont>
      <p:font typeface="宋体" panose="02010600030101010101" pitchFamily="2" charset="-122"/>
      <p:regular r:id="rId5"/>
    </p:embeddedFont>
  </p:embeddedFontLst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18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34980" algn="l" rtl="0" fontAlgn="base">
      <a:spcBef>
        <a:spcPct val="0"/>
      </a:spcBef>
      <a:spcAft>
        <a:spcPct val="0"/>
      </a:spcAft>
      <a:defRPr sz="818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69960" algn="l" rtl="0" fontAlgn="base">
      <a:spcBef>
        <a:spcPct val="0"/>
      </a:spcBef>
      <a:spcAft>
        <a:spcPct val="0"/>
      </a:spcAft>
      <a:defRPr sz="818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04940" algn="l" rtl="0" fontAlgn="base">
      <a:spcBef>
        <a:spcPct val="0"/>
      </a:spcBef>
      <a:spcAft>
        <a:spcPct val="0"/>
      </a:spcAft>
      <a:defRPr sz="818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39920" algn="l" rtl="0" fontAlgn="base">
      <a:spcBef>
        <a:spcPct val="0"/>
      </a:spcBef>
      <a:spcAft>
        <a:spcPct val="0"/>
      </a:spcAft>
      <a:defRPr sz="818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174900" algn="l" defTabSz="869960" rtl="0" eaLnBrk="1" latinLnBrk="0" hangingPunct="1">
      <a:defRPr sz="818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609880" algn="l" defTabSz="869960" rtl="0" eaLnBrk="1" latinLnBrk="0" hangingPunct="1">
      <a:defRPr sz="818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044861" algn="l" defTabSz="869960" rtl="0" eaLnBrk="1" latinLnBrk="0" hangingPunct="1">
      <a:defRPr sz="818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479841" algn="l" defTabSz="869960" rtl="0" eaLnBrk="1" latinLnBrk="0" hangingPunct="1">
      <a:defRPr sz="818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D6F"/>
    <a:srgbClr val="E53C7D"/>
    <a:srgbClr val="333399"/>
    <a:srgbClr val="F3F9F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1399" autoAdjust="0"/>
    <p:restoredTop sz="94660"/>
  </p:normalViewPr>
  <p:slideViewPr>
    <p:cSldViewPr>
      <p:cViewPr>
        <p:scale>
          <a:sx n="26" d="100"/>
          <a:sy n="26" d="100"/>
        </p:scale>
        <p:origin x="2832" y="144"/>
      </p:cViewPr>
      <p:guideLst>
        <p:guide orient="horz" pos="13607"/>
        <p:guide pos="90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" d="100"/>
          <a:sy n="11" d="100"/>
        </p:scale>
        <p:origin x="1956" y="1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12923384" cy="211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0373" tIns="190191" rIns="380373" bIns="190191" numCol="1" anchor="t" anchorCtr="0" compatLnSpc="1">
            <a:prstTxWarp prst="textNoShape">
              <a:avLst/>
            </a:prstTxWarp>
          </a:bodyPr>
          <a:lstStyle>
            <a:lvl1pPr>
              <a:defRPr sz="54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890386" y="2"/>
            <a:ext cx="12921922" cy="211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0373" tIns="190191" rIns="380373" bIns="190191" numCol="1" anchor="t" anchorCtr="0" compatLnSpc="1">
            <a:prstTxWarp prst="textNoShape">
              <a:avLst/>
            </a:prstTxWarp>
          </a:bodyPr>
          <a:lstStyle>
            <a:lvl1pPr algn="r">
              <a:defRPr sz="54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219759"/>
            <a:ext cx="12923384" cy="211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0373" tIns="190191" rIns="380373" bIns="190191" numCol="1" anchor="b" anchorCtr="0" compatLnSpc="1">
            <a:prstTxWarp prst="textNoShape">
              <a:avLst/>
            </a:prstTxWarp>
          </a:bodyPr>
          <a:lstStyle>
            <a:lvl1pPr>
              <a:defRPr sz="54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890386" y="40219759"/>
            <a:ext cx="12921922" cy="211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0373" tIns="190191" rIns="380373" bIns="190191" numCol="1" anchor="b" anchorCtr="0" compatLnSpc="1">
            <a:prstTxWarp prst="textNoShape">
              <a:avLst/>
            </a:prstTxWarp>
          </a:bodyPr>
          <a:lstStyle>
            <a:lvl1pPr algn="r">
              <a:defRPr sz="5400"/>
            </a:lvl1pPr>
          </a:lstStyle>
          <a:p>
            <a:fld id="{73E14FE2-BDD2-404D-9CBE-A3C0CE07D938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7525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12923384" cy="2114303"/>
          </a:xfrm>
          <a:prstGeom prst="rect">
            <a:avLst/>
          </a:prstGeom>
        </p:spPr>
        <p:txBody>
          <a:bodyPr vert="horz" lIns="380581" tIns="190291" rIns="380581" bIns="190291" rtlCol="0"/>
          <a:lstStyle>
            <a:lvl1pPr algn="l">
              <a:defRPr sz="50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6890386" y="2"/>
            <a:ext cx="12921922" cy="2114303"/>
          </a:xfrm>
          <a:prstGeom prst="rect">
            <a:avLst/>
          </a:prstGeom>
        </p:spPr>
        <p:txBody>
          <a:bodyPr vert="horz" lIns="380581" tIns="190291" rIns="380581" bIns="190291" rtlCol="0"/>
          <a:lstStyle>
            <a:lvl1pPr algn="r">
              <a:defRPr sz="5000">
                <a:latin typeface="Arial" charset="0"/>
              </a:defRPr>
            </a:lvl1pPr>
          </a:lstStyle>
          <a:p>
            <a:pPr>
              <a:defRPr/>
            </a:pPr>
            <a:fld id="{98E1A1DF-D254-4F27-9A1C-012AB765A7A5}" type="datetimeFigureOut">
              <a:rPr lang="zh-CN" altLang="en-US"/>
              <a:pPr>
                <a:defRPr/>
              </a:pPr>
              <a:t>2025/4/19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18663" y="3178175"/>
            <a:ext cx="10582275" cy="15875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80581" tIns="190291" rIns="380581" bIns="190291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981088" y="20110656"/>
            <a:ext cx="23857432" cy="19051953"/>
          </a:xfrm>
          <a:prstGeom prst="rect">
            <a:avLst/>
          </a:prstGeom>
        </p:spPr>
        <p:txBody>
          <a:bodyPr vert="horz" lIns="380581" tIns="190291" rIns="380581" bIns="190291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0219759"/>
            <a:ext cx="12923384" cy="2115850"/>
          </a:xfrm>
          <a:prstGeom prst="rect">
            <a:avLst/>
          </a:prstGeom>
        </p:spPr>
        <p:txBody>
          <a:bodyPr vert="horz" lIns="380581" tIns="190291" rIns="380581" bIns="190291" rtlCol="0" anchor="b"/>
          <a:lstStyle>
            <a:lvl1pPr algn="l">
              <a:defRPr sz="50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6890386" y="40219759"/>
            <a:ext cx="12921922" cy="2115850"/>
          </a:xfrm>
          <a:prstGeom prst="rect">
            <a:avLst/>
          </a:prstGeom>
        </p:spPr>
        <p:txBody>
          <a:bodyPr vert="horz" wrap="square" lIns="380581" tIns="190291" rIns="380581" bIns="190291" numCol="1" anchor="b" anchorCtr="0" compatLnSpc="1">
            <a:prstTxWarp prst="textNoShape">
              <a:avLst/>
            </a:prstTxWarp>
          </a:bodyPr>
          <a:lstStyle>
            <a:lvl1pPr algn="r">
              <a:defRPr sz="5000"/>
            </a:lvl1pPr>
          </a:lstStyle>
          <a:p>
            <a:fld id="{59FE022E-7934-455F-B6BA-9B032D62D2EB}" type="slidenum">
              <a:rPr lang="zh-CN" altLang="en-US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4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4980" algn="l" rtl="0" eaLnBrk="0" fontAlgn="base" hangingPunct="0">
      <a:spcBef>
        <a:spcPct val="30000"/>
      </a:spcBef>
      <a:spcAft>
        <a:spcPct val="0"/>
      </a:spcAft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69960" algn="l" rtl="0" eaLnBrk="0" fontAlgn="base" hangingPunct="0">
      <a:spcBef>
        <a:spcPct val="30000"/>
      </a:spcBef>
      <a:spcAft>
        <a:spcPct val="0"/>
      </a:spcAft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4940" algn="l" rtl="0" eaLnBrk="0" fontAlgn="base" hangingPunct="0">
      <a:spcBef>
        <a:spcPct val="30000"/>
      </a:spcBef>
      <a:spcAft>
        <a:spcPct val="0"/>
      </a:spcAft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39920" algn="l" rtl="0" eaLnBrk="0" fontAlgn="base" hangingPunct="0">
      <a:spcBef>
        <a:spcPct val="30000"/>
      </a:spcBef>
      <a:spcAft>
        <a:spcPct val="0"/>
      </a:spcAft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4900" algn="l" defTabSz="869960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09880" algn="l" defTabSz="869960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4861" algn="l" defTabSz="869960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79841" algn="l" defTabSz="869960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18663" y="3178175"/>
            <a:ext cx="10582275" cy="15875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6419" indent="-271698" eaLnBrk="0" hangingPunct="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6797" indent="-217359" eaLnBrk="0" hangingPunct="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1518" indent="-217359" eaLnBrk="0" hangingPunct="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6235" indent="-217359" eaLnBrk="0" hangingPunct="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957" indent="-217359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5674" indent="-217359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60395" indent="-217359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95112" indent="-217359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B34312-6711-4064-A981-A019A5A6AE69}" type="slidenum">
              <a:rPr lang="zh-CN" altLang="en-US" sz="5000"/>
              <a:pPr eaLnBrk="1" hangingPunct="1"/>
              <a:t>1</a:t>
            </a:fld>
            <a:endParaRPr lang="zh-CN" altLang="en-US" sz="5000"/>
          </a:p>
        </p:txBody>
      </p:sp>
    </p:spTree>
    <p:extLst>
      <p:ext uri="{BB962C8B-B14F-4D97-AF65-F5344CB8AC3E}">
        <p14:creationId xmlns:p14="http://schemas.microsoft.com/office/powerpoint/2010/main" val="131299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>
            <a:extLst>
              <a:ext uri="{FF2B5EF4-FFF2-40B4-BE49-F238E27FC236}">
                <a16:creationId xmlns:a16="http://schemas.microsoft.com/office/drawing/2014/main" id="{92D5AFAB-8E1F-D8C8-E38C-B502B5EFCB19}"/>
              </a:ext>
            </a:extLst>
          </p:cNvPr>
          <p:cNvSpPr txBox="1"/>
          <p:nvPr userDrawn="1"/>
        </p:nvSpPr>
        <p:spPr>
          <a:xfrm>
            <a:off x="6361232" y="2300428"/>
            <a:ext cx="1607796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+mn-ea"/>
                <a:cs typeface="Helvetica" panose="020B0604020202020204" pitchFamily="34" charset="0"/>
              </a:rPr>
              <a:t>Title of your presentation</a:t>
            </a:r>
            <a:endParaRPr lang="zh-CN" altLang="en-US" sz="6600" b="1" dirty="0">
              <a:solidFill>
                <a:schemeClr val="bg1"/>
              </a:solidFill>
              <a:latin typeface="+mn-ea"/>
              <a:cs typeface="Helvetica" panose="020B0604020202020204" pitchFamily="34" charset="0"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430DEEBA-A86F-F29D-6B75-B8480C9B9FCA}"/>
              </a:ext>
            </a:extLst>
          </p:cNvPr>
          <p:cNvSpPr txBox="1"/>
          <p:nvPr userDrawn="1"/>
        </p:nvSpPr>
        <p:spPr>
          <a:xfrm>
            <a:off x="7002852" y="3967559"/>
            <a:ext cx="1479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+mn-lt"/>
                <a:cs typeface="Times New Roman" panose="02020603050405020304" pitchFamily="18" charset="0"/>
              </a:rPr>
              <a:t>Authors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26127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01B4F36-9737-4769-94EB-B25000DE309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99963" y="5296135"/>
            <a:ext cx="2740049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67B4B7-D68F-8D46-9CF7-048BB2EB2BF6}"/>
              </a:ext>
            </a:extLst>
          </p:cNvPr>
          <p:cNvSpPr txBox="1"/>
          <p:nvPr userDrawn="1"/>
        </p:nvSpPr>
        <p:spPr>
          <a:xfrm>
            <a:off x="10058400" y="8853055"/>
            <a:ext cx="184731" cy="135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2" name="Picture 2" descr="A logo with blue and yellow text&#10;&#10;AI-generated content may be incorrect.">
            <a:extLst>
              <a:ext uri="{FF2B5EF4-FFF2-40B4-BE49-F238E27FC236}">
                <a16:creationId xmlns:a16="http://schemas.microsoft.com/office/drawing/2014/main" id="{9F1BC5A4-7BF1-5901-23D2-5F8271D612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81"/>
            <a:ext cx="7772400" cy="192987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4D0963-82A2-DA94-025B-E21518A630C3}"/>
              </a:ext>
            </a:extLst>
          </p:cNvPr>
          <p:cNvSpPr txBox="1"/>
          <p:nvPr userDrawn="1"/>
        </p:nvSpPr>
        <p:spPr>
          <a:xfrm>
            <a:off x="25296384" y="35719"/>
            <a:ext cx="3502882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/>
              <a:t>SPACE </a:t>
            </a:r>
          </a:p>
          <a:p>
            <a:pPr algn="ctr"/>
            <a:r>
              <a:rPr lang="it-IT" sz="4800" b="1" dirty="0"/>
              <a:t>FOR </a:t>
            </a:r>
          </a:p>
          <a:p>
            <a:pPr algn="ctr"/>
            <a:r>
              <a:rPr lang="it-IT" sz="4800" b="1" dirty="0"/>
              <a:t>POSTER ID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074510" rtl="0" eaLnBrk="0" fontAlgn="base" hangingPunct="0">
        <a:spcBef>
          <a:spcPct val="0"/>
        </a:spcBef>
        <a:spcAft>
          <a:spcPct val="0"/>
        </a:spcAft>
        <a:defRPr sz="8911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4074510" rtl="0" eaLnBrk="0" fontAlgn="base" hangingPunct="0">
        <a:spcBef>
          <a:spcPct val="0"/>
        </a:spcBef>
        <a:spcAft>
          <a:spcPct val="0"/>
        </a:spcAft>
        <a:defRPr sz="8911" b="1">
          <a:solidFill>
            <a:schemeClr val="tx2"/>
          </a:solidFill>
          <a:latin typeface="Arial" pitchFamily="34" charset="0"/>
        </a:defRPr>
      </a:lvl2pPr>
      <a:lvl3pPr algn="ctr" defTabSz="4074510" rtl="0" eaLnBrk="0" fontAlgn="base" hangingPunct="0">
        <a:spcBef>
          <a:spcPct val="0"/>
        </a:spcBef>
        <a:spcAft>
          <a:spcPct val="0"/>
        </a:spcAft>
        <a:defRPr sz="8911" b="1">
          <a:solidFill>
            <a:schemeClr val="tx2"/>
          </a:solidFill>
          <a:latin typeface="Arial" pitchFamily="34" charset="0"/>
        </a:defRPr>
      </a:lvl3pPr>
      <a:lvl4pPr algn="ctr" defTabSz="4074510" rtl="0" eaLnBrk="0" fontAlgn="base" hangingPunct="0">
        <a:spcBef>
          <a:spcPct val="0"/>
        </a:spcBef>
        <a:spcAft>
          <a:spcPct val="0"/>
        </a:spcAft>
        <a:defRPr sz="8911" b="1">
          <a:solidFill>
            <a:schemeClr val="tx2"/>
          </a:solidFill>
          <a:latin typeface="Arial" pitchFamily="34" charset="0"/>
        </a:defRPr>
      </a:lvl4pPr>
      <a:lvl5pPr algn="ctr" defTabSz="4074510" rtl="0" eaLnBrk="0" fontAlgn="base" hangingPunct="0">
        <a:spcBef>
          <a:spcPct val="0"/>
        </a:spcBef>
        <a:spcAft>
          <a:spcPct val="0"/>
        </a:spcAft>
        <a:defRPr sz="8911" b="1">
          <a:solidFill>
            <a:schemeClr val="tx2"/>
          </a:solidFill>
          <a:latin typeface="Arial" pitchFamily="34" charset="0"/>
        </a:defRPr>
      </a:lvl5pPr>
      <a:lvl6pPr marL="424398" algn="ctr" defTabSz="4074510" rtl="0" fontAlgn="base">
        <a:spcBef>
          <a:spcPct val="0"/>
        </a:spcBef>
        <a:spcAft>
          <a:spcPct val="0"/>
        </a:spcAft>
        <a:defRPr sz="8911">
          <a:solidFill>
            <a:schemeClr val="tx2"/>
          </a:solidFill>
          <a:latin typeface="Arial" pitchFamily="34" charset="0"/>
        </a:defRPr>
      </a:lvl6pPr>
      <a:lvl7pPr marL="848795" algn="ctr" defTabSz="4074510" rtl="0" fontAlgn="base">
        <a:spcBef>
          <a:spcPct val="0"/>
        </a:spcBef>
        <a:spcAft>
          <a:spcPct val="0"/>
        </a:spcAft>
        <a:defRPr sz="8911">
          <a:solidFill>
            <a:schemeClr val="tx2"/>
          </a:solidFill>
          <a:latin typeface="Arial" pitchFamily="34" charset="0"/>
        </a:defRPr>
      </a:lvl7pPr>
      <a:lvl8pPr marL="1273193" algn="ctr" defTabSz="4074510" rtl="0" fontAlgn="base">
        <a:spcBef>
          <a:spcPct val="0"/>
        </a:spcBef>
        <a:spcAft>
          <a:spcPct val="0"/>
        </a:spcAft>
        <a:defRPr sz="8911">
          <a:solidFill>
            <a:schemeClr val="tx2"/>
          </a:solidFill>
          <a:latin typeface="Arial" pitchFamily="34" charset="0"/>
        </a:defRPr>
      </a:lvl8pPr>
      <a:lvl9pPr marL="1697589" algn="ctr" defTabSz="4074510" rtl="0" fontAlgn="base">
        <a:spcBef>
          <a:spcPct val="0"/>
        </a:spcBef>
        <a:spcAft>
          <a:spcPct val="0"/>
        </a:spcAft>
        <a:defRPr sz="8911">
          <a:solidFill>
            <a:schemeClr val="tx2"/>
          </a:solidFill>
          <a:latin typeface="Arial" pitchFamily="34" charset="0"/>
        </a:defRPr>
      </a:lvl9pPr>
    </p:titleStyle>
    <p:bodyStyle>
      <a:lvl1pPr marL="1528126" indent="-1528126" algn="l" defTabSz="4074510" rtl="0" eaLnBrk="0" fontAlgn="base" hangingPunct="0">
        <a:spcBef>
          <a:spcPct val="20000"/>
        </a:spcBef>
        <a:spcAft>
          <a:spcPct val="0"/>
        </a:spcAft>
        <a:buChar char="•"/>
        <a:defRPr sz="14295">
          <a:solidFill>
            <a:schemeClr val="tx1"/>
          </a:solidFill>
          <a:latin typeface="+mn-lt"/>
          <a:ea typeface="+mn-ea"/>
          <a:cs typeface="+mn-cs"/>
        </a:defRPr>
      </a:lvl1pPr>
      <a:lvl2pPr marL="3309710" indent="-1273193" algn="l" defTabSz="4074510" rtl="0" eaLnBrk="0" fontAlgn="base" hangingPunct="0">
        <a:spcBef>
          <a:spcPct val="20000"/>
        </a:spcBef>
        <a:spcAft>
          <a:spcPct val="0"/>
        </a:spcAft>
        <a:buChar char="–"/>
        <a:defRPr sz="12439">
          <a:solidFill>
            <a:schemeClr val="tx1"/>
          </a:solidFill>
          <a:latin typeface="+mn-lt"/>
        </a:defRPr>
      </a:lvl2pPr>
      <a:lvl3pPr marL="5092768" indent="-1018260" algn="l" defTabSz="4074510" rtl="0" eaLnBrk="0" fontAlgn="base" hangingPunct="0">
        <a:spcBef>
          <a:spcPct val="20000"/>
        </a:spcBef>
        <a:spcAft>
          <a:spcPct val="0"/>
        </a:spcAft>
        <a:buChar char="•"/>
        <a:defRPr sz="10675">
          <a:solidFill>
            <a:schemeClr val="tx1"/>
          </a:solidFill>
          <a:latin typeface="+mn-lt"/>
        </a:defRPr>
      </a:lvl3pPr>
      <a:lvl4pPr marL="7129286" indent="-1018260" algn="l" defTabSz="4074510" rtl="0" eaLnBrk="0" fontAlgn="base" hangingPunct="0">
        <a:spcBef>
          <a:spcPct val="20000"/>
        </a:spcBef>
        <a:spcAft>
          <a:spcPct val="0"/>
        </a:spcAft>
        <a:buChar char="–"/>
        <a:defRPr sz="8911">
          <a:solidFill>
            <a:schemeClr val="tx1"/>
          </a:solidFill>
          <a:latin typeface="+mn-lt"/>
        </a:defRPr>
      </a:lvl4pPr>
      <a:lvl5pPr marL="9167278" indent="-1018260" algn="l" defTabSz="4074510" rtl="0" eaLnBrk="0" fontAlgn="base" hangingPunct="0">
        <a:spcBef>
          <a:spcPct val="20000"/>
        </a:spcBef>
        <a:spcAft>
          <a:spcPct val="0"/>
        </a:spcAft>
        <a:buChar char="»"/>
        <a:defRPr sz="8911">
          <a:solidFill>
            <a:schemeClr val="tx1"/>
          </a:solidFill>
          <a:latin typeface="+mn-lt"/>
        </a:defRPr>
      </a:lvl5pPr>
      <a:lvl6pPr marL="9591676" indent="-1018260" algn="l" defTabSz="4074510" rtl="0" fontAlgn="base">
        <a:spcBef>
          <a:spcPct val="20000"/>
        </a:spcBef>
        <a:spcAft>
          <a:spcPct val="0"/>
        </a:spcAft>
        <a:buChar char="»"/>
        <a:defRPr sz="8911">
          <a:solidFill>
            <a:schemeClr val="tx1"/>
          </a:solidFill>
          <a:latin typeface="+mn-lt"/>
        </a:defRPr>
      </a:lvl6pPr>
      <a:lvl7pPr marL="10016073" indent="-1018260" algn="l" defTabSz="4074510" rtl="0" fontAlgn="base">
        <a:spcBef>
          <a:spcPct val="20000"/>
        </a:spcBef>
        <a:spcAft>
          <a:spcPct val="0"/>
        </a:spcAft>
        <a:buChar char="»"/>
        <a:defRPr sz="8911">
          <a:solidFill>
            <a:schemeClr val="tx1"/>
          </a:solidFill>
          <a:latin typeface="+mn-lt"/>
        </a:defRPr>
      </a:lvl7pPr>
      <a:lvl8pPr marL="10440471" indent="-1018260" algn="l" defTabSz="4074510" rtl="0" fontAlgn="base">
        <a:spcBef>
          <a:spcPct val="20000"/>
        </a:spcBef>
        <a:spcAft>
          <a:spcPct val="0"/>
        </a:spcAft>
        <a:buChar char="»"/>
        <a:defRPr sz="8911">
          <a:solidFill>
            <a:schemeClr val="tx1"/>
          </a:solidFill>
          <a:latin typeface="+mn-lt"/>
        </a:defRPr>
      </a:lvl8pPr>
      <a:lvl9pPr marL="10864868" indent="-1018260" algn="l" defTabSz="4074510" rtl="0" fontAlgn="base">
        <a:spcBef>
          <a:spcPct val="20000"/>
        </a:spcBef>
        <a:spcAft>
          <a:spcPct val="0"/>
        </a:spcAft>
        <a:buChar char="»"/>
        <a:defRPr sz="891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879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1pPr>
      <a:lvl2pPr marL="424398" algn="l" defTabSz="84879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848795" algn="l" defTabSz="84879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273193" algn="l" defTabSz="84879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697589" algn="l" defTabSz="84879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121987" algn="l" defTabSz="84879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546384" algn="l" defTabSz="84879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970782" algn="l" defTabSz="84879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395179" algn="l" defTabSz="84879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7" userDrawn="1">
          <p15:clr>
            <a:srgbClr val="F26B43"/>
          </p15:clr>
        </p15:guide>
        <p15:guide id="2" pos="9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-877749" y="568905"/>
            <a:ext cx="186444" cy="13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7983">
              <a:ea typeface="宋体" panose="02010600030101010101" pitchFamily="2" charset="-122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-877749" y="568905"/>
            <a:ext cx="186444" cy="13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7983">
              <a:ea typeface="宋体" panose="02010600030101010101" pitchFamily="2" charset="-122"/>
            </a:endParaRPr>
          </a:p>
        </p:txBody>
      </p:sp>
      <p:sp>
        <p:nvSpPr>
          <p:cNvPr id="3082" name="Rectangle 17"/>
          <p:cNvSpPr>
            <a:spLocks noChangeArrowheads="1"/>
          </p:cNvSpPr>
          <p:nvPr/>
        </p:nvSpPr>
        <p:spPr bwMode="auto">
          <a:xfrm>
            <a:off x="-877749" y="568905"/>
            <a:ext cx="186444" cy="13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7983">
              <a:ea typeface="宋体" panose="02010600030101010101" pitchFamily="2" charset="-122"/>
            </a:endParaRPr>
          </a:p>
        </p:txBody>
      </p:sp>
      <p:sp>
        <p:nvSpPr>
          <p:cNvPr id="3083" name="Rectangle 19"/>
          <p:cNvSpPr>
            <a:spLocks noChangeArrowheads="1"/>
          </p:cNvSpPr>
          <p:nvPr/>
        </p:nvSpPr>
        <p:spPr bwMode="auto">
          <a:xfrm>
            <a:off x="-877749" y="568905"/>
            <a:ext cx="186444" cy="13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7983">
              <a:ea typeface="宋体" panose="02010600030101010101" pitchFamily="2" charset="-122"/>
            </a:endParaRPr>
          </a:p>
        </p:txBody>
      </p:sp>
      <p:sp>
        <p:nvSpPr>
          <p:cNvPr id="3084" name="Rectangle 21"/>
          <p:cNvSpPr>
            <a:spLocks noChangeArrowheads="1"/>
          </p:cNvSpPr>
          <p:nvPr/>
        </p:nvSpPr>
        <p:spPr bwMode="auto">
          <a:xfrm>
            <a:off x="-877749" y="568905"/>
            <a:ext cx="186444" cy="13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7983">
              <a:ea typeface="宋体" panose="02010600030101010101" pitchFamily="2" charset="-122"/>
            </a:endParaRPr>
          </a:p>
        </p:txBody>
      </p:sp>
      <p:sp>
        <p:nvSpPr>
          <p:cNvPr id="3085" name="Rectangle 23"/>
          <p:cNvSpPr>
            <a:spLocks noChangeArrowheads="1"/>
          </p:cNvSpPr>
          <p:nvPr/>
        </p:nvSpPr>
        <p:spPr bwMode="auto">
          <a:xfrm>
            <a:off x="-877749" y="568905"/>
            <a:ext cx="186444" cy="13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7983">
              <a:ea typeface="宋体" panose="02010600030101010101" pitchFamily="2" charset="-122"/>
            </a:endParaRPr>
          </a:p>
        </p:txBody>
      </p:sp>
      <p:sp>
        <p:nvSpPr>
          <p:cNvPr id="3086" name="Rectangle 25"/>
          <p:cNvSpPr>
            <a:spLocks noChangeArrowheads="1"/>
          </p:cNvSpPr>
          <p:nvPr/>
        </p:nvSpPr>
        <p:spPr bwMode="auto">
          <a:xfrm>
            <a:off x="-877749" y="568905"/>
            <a:ext cx="186444" cy="13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7983">
              <a:ea typeface="宋体" panose="02010600030101010101" pitchFamily="2" charset="-122"/>
            </a:endParaRPr>
          </a:p>
        </p:txBody>
      </p:sp>
      <p:sp>
        <p:nvSpPr>
          <p:cNvPr id="3087" name="Rectangle 27"/>
          <p:cNvSpPr>
            <a:spLocks noChangeArrowheads="1"/>
          </p:cNvSpPr>
          <p:nvPr/>
        </p:nvSpPr>
        <p:spPr bwMode="auto">
          <a:xfrm>
            <a:off x="-877749" y="568905"/>
            <a:ext cx="186444" cy="13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7983">
              <a:ea typeface="宋体" panose="02010600030101010101" pitchFamily="2" charset="-122"/>
            </a:endParaRPr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-877749" y="602478"/>
            <a:ext cx="171478" cy="125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878" tIns="42439" rIns="84878" bIns="42439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7595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-877749" y="602478"/>
            <a:ext cx="171478" cy="125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878" tIns="42439" rIns="84878" bIns="42439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7595"/>
          </a:p>
        </p:txBody>
      </p:sp>
      <p:sp>
        <p:nvSpPr>
          <p:cNvPr id="6" name="Rectangle 163">
            <a:extLst>
              <a:ext uri="{FF2B5EF4-FFF2-40B4-BE49-F238E27FC236}">
                <a16:creationId xmlns:a16="http://schemas.microsoft.com/office/drawing/2014/main" id="{44E3836C-F54A-4E60-BE1C-BB7457DC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7749" y="-687884"/>
            <a:ext cx="186444" cy="137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288" tIns="46144" rIns="92288" bIns="46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8258"/>
          </a:p>
        </p:txBody>
      </p:sp>
      <p:sp>
        <p:nvSpPr>
          <p:cNvPr id="8" name="Rectangle 176">
            <a:extLst>
              <a:ext uri="{FF2B5EF4-FFF2-40B4-BE49-F238E27FC236}">
                <a16:creationId xmlns:a16="http://schemas.microsoft.com/office/drawing/2014/main" id="{9B6BDE91-C71B-418A-B750-5AFD9F85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7749" y="-687884"/>
            <a:ext cx="186444" cy="137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288" tIns="46144" rIns="92288" bIns="46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8258"/>
          </a:p>
        </p:txBody>
      </p:sp>
      <p:sp>
        <p:nvSpPr>
          <p:cNvPr id="13" name="Rectangle 193">
            <a:extLst>
              <a:ext uri="{FF2B5EF4-FFF2-40B4-BE49-F238E27FC236}">
                <a16:creationId xmlns:a16="http://schemas.microsoft.com/office/drawing/2014/main" id="{E336B263-F9E2-4D1E-9114-E4338C15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7749" y="-687884"/>
            <a:ext cx="186444" cy="137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288" tIns="46144" rIns="92288" bIns="46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8258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</Words>
  <Application>Microsoft Macintosh PowerPoint</Application>
  <PresentationFormat>Personalizzato</PresentationFormat>
  <Paragraphs>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宋体</vt:lpstr>
      <vt:lpstr>Default Design</vt:lpstr>
      <vt:lpstr>Presentazione standard di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JND-PC</dc:creator>
  <cp:lastModifiedBy>Alessandro Formisano</cp:lastModifiedBy>
  <cp:revision>281</cp:revision>
  <cp:lastPrinted>2014-04-23T07:16:34Z</cp:lastPrinted>
  <dcterms:created xsi:type="dcterms:W3CDTF">2003-01-04T18:58:11Z</dcterms:created>
  <dcterms:modified xsi:type="dcterms:W3CDTF">2025-04-19T14:12:42Z</dcterms:modified>
</cp:coreProperties>
</file>